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2" r:id="rId5"/>
    <p:sldId id="262" r:id="rId6"/>
    <p:sldId id="273" r:id="rId7"/>
    <p:sldId id="270" r:id="rId8"/>
    <p:sldId id="271" r:id="rId9"/>
    <p:sldId id="258" r:id="rId10"/>
    <p:sldId id="261" r:id="rId11"/>
    <p:sldId id="269" r:id="rId12"/>
    <p:sldId id="265" r:id="rId13"/>
    <p:sldId id="260" r:id="rId14"/>
    <p:sldId id="257" r:id="rId15"/>
    <p:sldId id="274" r:id="rId16"/>
    <p:sldId id="275" r:id="rId17"/>
    <p:sldId id="278" r:id="rId18"/>
    <p:sldId id="279" r:id="rId19"/>
    <p:sldId id="281" r:id="rId20"/>
    <p:sldId id="282" r:id="rId21"/>
    <p:sldId id="280" r:id="rId22"/>
    <p:sldId id="276" r:id="rId23"/>
    <p:sldId id="277" r:id="rId24"/>
    <p:sldId id="289" r:id="rId25"/>
    <p:sldId id="283" r:id="rId26"/>
    <p:sldId id="284" r:id="rId27"/>
    <p:sldId id="285" r:id="rId28"/>
    <p:sldId id="290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6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1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8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7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4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0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82EE-D4C9-BB47-BDE3-263D5B13B30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DEC4-51BF-6A48-9C0B-F3CDDFC1A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9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dirty="0" smtClean="0"/>
              <a:t>MY.HRW.COM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Navigating Help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724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1" y="0"/>
            <a:ext cx="8993619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check out the “Student Online Edition” next. It’s on the Dashboard.</a:t>
            </a:r>
            <a:endParaRPr lang="en-US" dirty="0"/>
          </a:p>
        </p:txBody>
      </p:sp>
      <p:pic>
        <p:nvPicPr>
          <p:cNvPr id="4" name="Content Placeholder 3" descr="Screen Shot 2015-09-03 at 10.55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172071" y="1271586"/>
            <a:ext cx="10157827" cy="5586414"/>
          </a:xfrm>
        </p:spPr>
      </p:pic>
      <p:sp>
        <p:nvSpPr>
          <p:cNvPr id="3" name="Down Arrow 2"/>
          <p:cNvSpPr/>
          <p:nvPr/>
        </p:nvSpPr>
        <p:spPr>
          <a:xfrm>
            <a:off x="5747896" y="1417638"/>
            <a:ext cx="434434" cy="11029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desired page number here.</a:t>
            </a:r>
            <a:br>
              <a:rPr lang="en-US" dirty="0" smtClean="0"/>
            </a:br>
            <a:r>
              <a:rPr lang="en-US" dirty="0" smtClean="0"/>
              <a:t>Every textbook page is available!</a:t>
            </a:r>
            <a:endParaRPr lang="en-US" dirty="0"/>
          </a:p>
        </p:txBody>
      </p:sp>
      <p:pic>
        <p:nvPicPr>
          <p:cNvPr id="4" name="Content Placeholder 3" descr="Screen Shot 2015-09-03 at 10.55.0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b="6003"/>
          <a:stretch/>
        </p:blipFill>
        <p:spPr>
          <a:xfrm>
            <a:off x="125246" y="1684337"/>
            <a:ext cx="9118662" cy="5173663"/>
          </a:xfrm>
        </p:spPr>
      </p:pic>
      <p:sp>
        <p:nvSpPr>
          <p:cNvPr id="3" name="Down Arrow 2"/>
          <p:cNvSpPr/>
          <p:nvPr/>
        </p:nvSpPr>
        <p:spPr>
          <a:xfrm>
            <a:off x="8321082" y="1169805"/>
            <a:ext cx="349009" cy="1303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983"/>
            <a:ext cx="9144000" cy="1756223"/>
          </a:xfrm>
        </p:spPr>
        <p:txBody>
          <a:bodyPr>
            <a:noAutofit/>
          </a:bodyPr>
          <a:lstStyle/>
          <a:p>
            <a:r>
              <a:rPr lang="en-US" sz="4500" dirty="0" smtClean="0"/>
              <a:t>My Assignments</a:t>
            </a:r>
            <a:br>
              <a:rPr lang="en-US" sz="4500" dirty="0" smtClean="0"/>
            </a:br>
            <a:r>
              <a:rPr lang="en-US" sz="3500" dirty="0" smtClean="0"/>
              <a:t>Click “Start.” </a:t>
            </a:r>
            <a:br>
              <a:rPr lang="en-US" sz="3500" dirty="0" smtClean="0"/>
            </a:br>
            <a:r>
              <a:rPr lang="en-US" sz="3500" dirty="0" smtClean="0"/>
              <a:t>A new window will open with the questions.</a:t>
            </a:r>
            <a:endParaRPr lang="en-US" sz="3500" dirty="0"/>
          </a:p>
        </p:txBody>
      </p:sp>
      <p:pic>
        <p:nvPicPr>
          <p:cNvPr id="4" name="Content Placeholder 3" descr="Screen Shot 2015-09-03 at 10.55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172071" y="1873207"/>
            <a:ext cx="10157827" cy="5586414"/>
          </a:xfrm>
        </p:spPr>
      </p:pic>
      <p:sp>
        <p:nvSpPr>
          <p:cNvPr id="3" name="Down Arrow 2"/>
          <p:cNvSpPr/>
          <p:nvPr/>
        </p:nvSpPr>
        <p:spPr>
          <a:xfrm rot="17765278">
            <a:off x="2673440" y="4814937"/>
            <a:ext cx="434434" cy="11029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0347"/>
            <a:ext cx="8229600" cy="3105504"/>
          </a:xfrm>
        </p:spPr>
        <p:txBody>
          <a:bodyPr>
            <a:noAutofit/>
          </a:bodyPr>
          <a:lstStyle/>
          <a:p>
            <a:r>
              <a:rPr lang="en-US" sz="7000" dirty="0" smtClean="0"/>
              <a:t>Troubleshooting </a:t>
            </a:r>
            <a:br>
              <a:rPr lang="en-US" sz="7000" dirty="0" smtClean="0"/>
            </a:br>
            <a:r>
              <a:rPr lang="en-US" sz="7000" dirty="0" smtClean="0"/>
              <a:t>“pop up blocker” settings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26189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dirty="0" smtClean="0"/>
              <a:t>In Chrome</a:t>
            </a:r>
            <a:endParaRPr lang="en-US" sz="7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253" b="-2274"/>
          <a:stretch/>
        </p:blipFill>
        <p:spPr>
          <a:xfrm>
            <a:off x="2946841" y="1982352"/>
            <a:ext cx="3268907" cy="3482323"/>
          </a:xfrm>
        </p:spPr>
      </p:pic>
    </p:spTree>
    <p:extLst>
      <p:ext uri="{BB962C8B-B14F-4D97-AF65-F5344CB8AC3E}">
        <p14:creationId xmlns:p14="http://schemas.microsoft.com/office/powerpoint/2010/main" val="372322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dirty="0" smtClean="0"/>
              <a:t>Go to Settings</a:t>
            </a:r>
            <a:endParaRPr lang="en-US" sz="7000" dirty="0"/>
          </a:p>
        </p:txBody>
      </p:sp>
      <p:pic>
        <p:nvPicPr>
          <p:cNvPr id="4" name="Content Placeholder 3" descr="Screen Shot 2015-09-07 at 4.26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0" y="1584753"/>
            <a:ext cx="9181970" cy="5049730"/>
          </a:xfrm>
        </p:spPr>
      </p:pic>
      <p:sp>
        <p:nvSpPr>
          <p:cNvPr id="5" name="Right Arrow 4"/>
          <p:cNvSpPr/>
          <p:nvPr/>
        </p:nvSpPr>
        <p:spPr>
          <a:xfrm>
            <a:off x="4770419" y="3542847"/>
            <a:ext cx="2289133" cy="5681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0232020">
            <a:off x="8556267" y="877529"/>
            <a:ext cx="457200" cy="7658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5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38" y="274638"/>
            <a:ext cx="8686800" cy="14967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Scroll to the bottom</a:t>
            </a:r>
            <a:r>
              <a:rPr lang="en-US" dirty="0" smtClean="0">
                <a:sym typeface="Wingdings"/>
              </a:rPr>
              <a:t></a:t>
            </a:r>
            <a:br>
              <a:rPr lang="en-US" dirty="0" smtClean="0">
                <a:sym typeface="Wingdings"/>
              </a:rPr>
            </a:br>
            <a:r>
              <a:rPr lang="en-US" dirty="0" smtClean="0"/>
              <a:t>click “Advanced Settings” </a:t>
            </a:r>
            <a:r>
              <a:rPr lang="en-US" dirty="0" smtClean="0">
                <a:sym typeface="Wingdings"/>
              </a:rPr>
              <a:t>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Click “Content Settings” under “Privacy” </a:t>
            </a:r>
            <a:endParaRPr lang="en-US" dirty="0"/>
          </a:p>
        </p:txBody>
      </p:sp>
      <p:pic>
        <p:nvPicPr>
          <p:cNvPr id="4" name="Content Placeholder 3" descr="Screen Shot 2015-09-07 at 4.26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156438" y="2084834"/>
            <a:ext cx="9133766" cy="5023219"/>
          </a:xfrm>
        </p:spPr>
      </p:pic>
    </p:spTree>
    <p:extLst>
      <p:ext uri="{BB962C8B-B14F-4D97-AF65-F5344CB8AC3E}">
        <p14:creationId xmlns:p14="http://schemas.microsoft.com/office/powerpoint/2010/main" val="276248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38" y="274638"/>
            <a:ext cx="8686800" cy="1496786"/>
          </a:xfrm>
        </p:spPr>
        <p:txBody>
          <a:bodyPr>
            <a:normAutofit/>
          </a:bodyPr>
          <a:lstStyle/>
          <a:p>
            <a:r>
              <a:rPr lang="en-US" dirty="0" smtClean="0"/>
              <a:t>Find “Pop-ups”</a:t>
            </a:r>
            <a:br>
              <a:rPr lang="en-US" dirty="0" smtClean="0"/>
            </a:br>
            <a:r>
              <a:rPr lang="en-US" dirty="0" smtClean="0"/>
              <a:t>Click “Manage exceptions”</a:t>
            </a:r>
            <a:endParaRPr lang="en-US" dirty="0"/>
          </a:p>
        </p:txBody>
      </p:sp>
      <p:pic>
        <p:nvPicPr>
          <p:cNvPr id="4" name="Content Placeholder 3" descr="Screen Shot 2015-09-07 at 4.26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10234" y="1834781"/>
            <a:ext cx="9133766" cy="5023219"/>
          </a:xfrm>
        </p:spPr>
      </p:pic>
      <p:sp>
        <p:nvSpPr>
          <p:cNvPr id="3" name="Right Arrow 2"/>
          <p:cNvSpPr/>
          <p:nvPr/>
        </p:nvSpPr>
        <p:spPr>
          <a:xfrm>
            <a:off x="1136212" y="4495405"/>
            <a:ext cx="1420265" cy="334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6438" y="3812228"/>
            <a:ext cx="2188879" cy="334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9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513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 </a:t>
            </a:r>
            <a:r>
              <a:rPr lang="en-US" dirty="0" err="1" smtClean="0"/>
              <a:t>my.hrw.com</a:t>
            </a:r>
            <a:r>
              <a:rPr lang="en-US" dirty="0" smtClean="0"/>
              <a:t> in the list </a:t>
            </a:r>
            <a:br>
              <a:rPr lang="en-US" dirty="0" smtClean="0"/>
            </a:br>
            <a:r>
              <a:rPr lang="en-US" dirty="0" smtClean="0"/>
              <a:t>and click “done”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reen Shot 2015-09-07 at 4.25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74582" y="1788135"/>
            <a:ext cx="9218582" cy="5069865"/>
          </a:xfrm>
        </p:spPr>
      </p:pic>
      <p:sp>
        <p:nvSpPr>
          <p:cNvPr id="5" name="Right Arrow 4"/>
          <p:cNvSpPr/>
          <p:nvPr/>
        </p:nvSpPr>
        <p:spPr>
          <a:xfrm>
            <a:off x="267344" y="4746080"/>
            <a:ext cx="2472932" cy="3676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9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Mozilla Firefox</a:t>
            </a:r>
            <a:br>
              <a:rPr lang="en-US" dirty="0" smtClean="0"/>
            </a:br>
            <a:r>
              <a:rPr lang="en-US" dirty="0" smtClean="0"/>
              <a:t>Go to settings </a:t>
            </a:r>
            <a:r>
              <a:rPr lang="en-US" dirty="0" smtClean="0">
                <a:sym typeface="Wingdings"/>
              </a:rPr>
              <a:t> Preferences</a:t>
            </a:r>
            <a:endParaRPr lang="en-US" dirty="0"/>
          </a:p>
        </p:txBody>
      </p:sp>
      <p:pic>
        <p:nvPicPr>
          <p:cNvPr id="4" name="Content Placeholder 3" descr="Screen Shot 2015-09-07 at 4.21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0" y="1580018"/>
            <a:ext cx="9144000" cy="5028848"/>
          </a:xfrm>
        </p:spPr>
      </p:pic>
      <p:sp>
        <p:nvSpPr>
          <p:cNvPr id="3" name="Down Arrow 2"/>
          <p:cNvSpPr/>
          <p:nvPr/>
        </p:nvSpPr>
        <p:spPr>
          <a:xfrm>
            <a:off x="8686800" y="835579"/>
            <a:ext cx="457200" cy="7945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199039" y="3960636"/>
            <a:ext cx="1604064" cy="3175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Dashboard</a:t>
            </a:r>
            <a:endParaRPr lang="en-US" sz="6000" dirty="0"/>
          </a:p>
        </p:txBody>
      </p:sp>
      <p:pic>
        <p:nvPicPr>
          <p:cNvPr id="4" name="Content Placeholder 3" descr="Screen Shot 2015-09-03 at 10.53.4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0" y="1417638"/>
            <a:ext cx="9018754" cy="4959967"/>
          </a:xfrm>
        </p:spPr>
      </p:pic>
    </p:spTree>
    <p:extLst>
      <p:ext uri="{BB962C8B-B14F-4D97-AF65-F5344CB8AC3E}">
        <p14:creationId xmlns:p14="http://schemas.microsoft.com/office/powerpoint/2010/main" val="24426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Make sure new windows open in a new tab</a:t>
            </a:r>
            <a:endParaRPr lang="en-US" dirty="0"/>
          </a:p>
        </p:txBody>
      </p:sp>
      <p:pic>
        <p:nvPicPr>
          <p:cNvPr id="4" name="Content Placeholder 3" descr="Screen Shot 2015-09-07 at 4.21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0" y="1272236"/>
            <a:ext cx="10156646" cy="5585764"/>
          </a:xfrm>
        </p:spPr>
      </p:pic>
      <p:sp>
        <p:nvSpPr>
          <p:cNvPr id="3" name="Left Arrow 2"/>
          <p:cNvSpPr/>
          <p:nvPr/>
        </p:nvSpPr>
        <p:spPr>
          <a:xfrm>
            <a:off x="3943324" y="5631793"/>
            <a:ext cx="1386847" cy="21724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6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it still won’t open…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top of the window. If there’s a flashing yellow/orange/red notification, the website is trying to open the assignment. </a:t>
            </a:r>
          </a:p>
          <a:p>
            <a:r>
              <a:rPr lang="en-US" dirty="0" smtClean="0"/>
              <a:t>Allow it, and it will 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0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iPads</a:t>
            </a:r>
            <a:r>
              <a:rPr lang="en-US" dirty="0" smtClean="0"/>
              <a:t> and </a:t>
            </a:r>
            <a:r>
              <a:rPr lang="en-US" dirty="0" err="1" smtClean="0"/>
              <a:t>iphones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settings</a:t>
            </a:r>
          </a:p>
          <a:p>
            <a:r>
              <a:rPr lang="en-US" dirty="0" smtClean="0"/>
              <a:t>Click “Safari”</a:t>
            </a:r>
          </a:p>
          <a:p>
            <a:r>
              <a:rPr lang="en-US" dirty="0" smtClean="0"/>
              <a:t>Find “Block Pop Ups”</a:t>
            </a:r>
          </a:p>
          <a:p>
            <a:r>
              <a:rPr lang="en-US" dirty="0" smtClean="0"/>
              <a:t>DISABLE it</a:t>
            </a:r>
          </a:p>
          <a:p>
            <a:r>
              <a:rPr lang="en-US" dirty="0" smtClean="0"/>
              <a:t>All done!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11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Safari</a:t>
            </a:r>
            <a:br>
              <a:rPr lang="en-US" dirty="0" smtClean="0"/>
            </a:br>
            <a:r>
              <a:rPr lang="en-US" dirty="0" smtClean="0"/>
              <a:t>Go to “Preferences”</a:t>
            </a:r>
            <a:endParaRPr lang="en-US" dirty="0"/>
          </a:p>
        </p:txBody>
      </p:sp>
      <p:pic>
        <p:nvPicPr>
          <p:cNvPr id="4" name="Content Placeholder 3" descr="Screen Shot 2015-09-07 at 4.35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21417" y="1738001"/>
            <a:ext cx="9309741" cy="5119999"/>
          </a:xfrm>
        </p:spPr>
      </p:pic>
      <p:sp>
        <p:nvSpPr>
          <p:cNvPr id="5" name="Down Arrow 4"/>
          <p:cNvSpPr/>
          <p:nvPr/>
        </p:nvSpPr>
        <p:spPr>
          <a:xfrm>
            <a:off x="457200" y="501346"/>
            <a:ext cx="361541" cy="12366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735" y="0"/>
            <a:ext cx="1887418" cy="18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6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965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“Security”</a:t>
            </a:r>
            <a:br>
              <a:rPr lang="en-US" dirty="0" smtClean="0"/>
            </a:br>
            <a:r>
              <a:rPr lang="en-US" dirty="0" smtClean="0"/>
              <a:t>Disable “Block pop-up windows”</a:t>
            </a:r>
            <a:endParaRPr lang="en-US" dirty="0"/>
          </a:p>
        </p:txBody>
      </p:sp>
      <p:pic>
        <p:nvPicPr>
          <p:cNvPr id="4" name="Content Placeholder 3" descr="Screen Shot 2015-09-07 at 4.35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44194" y="1804847"/>
            <a:ext cx="9188194" cy="5053153"/>
          </a:xfrm>
        </p:spPr>
      </p:pic>
    </p:spTree>
    <p:extLst>
      <p:ext uri="{BB962C8B-B14F-4D97-AF65-F5344CB8AC3E}">
        <p14:creationId xmlns:p14="http://schemas.microsoft.com/office/powerpoint/2010/main" val="221910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receive this error, simply log back in from Launchpad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58" y="1750741"/>
            <a:ext cx="8489918" cy="43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5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869"/>
            <a:ext cx="8229600" cy="3635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hope this is helpful!</a:t>
            </a:r>
            <a:br>
              <a:rPr lang="en-US" dirty="0" smtClean="0"/>
            </a:br>
            <a:r>
              <a:rPr lang="en-US" dirty="0" smtClean="0"/>
              <a:t>Email me with any other questions. </a:t>
            </a:r>
            <a:r>
              <a:rPr lang="en-US" dirty="0" smtClean="0">
                <a:sym typeface="Wingdings"/>
              </a:rPr>
              <a:t>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manuega@boe.Richmond.k12.ga.us 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4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468"/>
            <a:ext cx="9144000" cy="1329670"/>
          </a:xfrm>
        </p:spPr>
        <p:txBody>
          <a:bodyPr>
            <a:noAutofit/>
          </a:bodyPr>
          <a:lstStyle/>
          <a:p>
            <a:r>
              <a:rPr lang="en-US" sz="3500" dirty="0" smtClean="0"/>
              <a:t>Click “Interactive Student Edition” for instructional videos and Personal Math Trainer</a:t>
            </a:r>
            <a:endParaRPr lang="en-US" sz="3500" dirty="0"/>
          </a:p>
        </p:txBody>
      </p:sp>
      <p:pic>
        <p:nvPicPr>
          <p:cNvPr id="4" name="Content Placeholder 3" descr="Screen Shot 2015-09-03 at 10.53.4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0" y="1697489"/>
            <a:ext cx="9018754" cy="4959967"/>
          </a:xfrm>
        </p:spPr>
      </p:pic>
      <p:sp>
        <p:nvSpPr>
          <p:cNvPr id="3" name="Down Arrow 2"/>
          <p:cNvSpPr/>
          <p:nvPr/>
        </p:nvSpPr>
        <p:spPr>
          <a:xfrm>
            <a:off x="4478012" y="2556867"/>
            <a:ext cx="484561" cy="1520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8" y="23965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choose the unit, module and lesson</a:t>
            </a:r>
            <a:endParaRPr lang="en-US" dirty="0"/>
          </a:p>
        </p:txBody>
      </p:sp>
      <p:pic>
        <p:nvPicPr>
          <p:cNvPr id="4" name="Content Placeholder 3" descr="Screen Shot 2015-09-03 at 10.54.0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r="20033" b="6003"/>
          <a:stretch/>
        </p:blipFill>
        <p:spPr>
          <a:xfrm>
            <a:off x="248755" y="1031875"/>
            <a:ext cx="8471463" cy="5826125"/>
          </a:xfrm>
        </p:spPr>
      </p:pic>
    </p:spTree>
    <p:extLst>
      <p:ext uri="{BB962C8B-B14F-4D97-AF65-F5344CB8AC3E}">
        <p14:creationId xmlns:p14="http://schemas.microsoft.com/office/powerpoint/2010/main" val="27181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3"/>
            <a:ext cx="8229600" cy="1143000"/>
          </a:xfrm>
        </p:spPr>
        <p:txBody>
          <a:bodyPr/>
          <a:lstStyle/>
          <a:p>
            <a:r>
              <a:rPr lang="en-US" dirty="0" smtClean="0"/>
              <a:t>A new window will open</a:t>
            </a:r>
            <a:endParaRPr lang="en-US" dirty="0"/>
          </a:p>
        </p:txBody>
      </p:sp>
      <p:pic>
        <p:nvPicPr>
          <p:cNvPr id="4" name="Content Placeholder 3" descr="Screen Shot 2015-09-03 at 10.54.1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691653" y="1006474"/>
            <a:ext cx="10639883" cy="5851526"/>
          </a:xfrm>
        </p:spPr>
      </p:pic>
    </p:spTree>
    <p:extLst>
      <p:ext uri="{BB962C8B-B14F-4D97-AF65-F5344CB8AC3E}">
        <p14:creationId xmlns:p14="http://schemas.microsoft.com/office/powerpoint/2010/main" val="26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the big arrow to get to the next examples/videos</a:t>
            </a:r>
            <a:endParaRPr lang="en-US" dirty="0"/>
          </a:p>
        </p:txBody>
      </p:sp>
      <p:pic>
        <p:nvPicPr>
          <p:cNvPr id="4" name="Content Placeholder 3" descr="Screen Shot 2015-09-03 at 10.54.2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" b="6003"/>
          <a:stretch/>
        </p:blipFill>
        <p:spPr>
          <a:xfrm>
            <a:off x="-3124" y="1166965"/>
            <a:ext cx="9946840" cy="5691035"/>
          </a:xfrm>
        </p:spPr>
      </p:pic>
      <p:sp>
        <p:nvSpPr>
          <p:cNvPr id="3" name="Down Arrow 2"/>
          <p:cNvSpPr/>
          <p:nvPr/>
        </p:nvSpPr>
        <p:spPr>
          <a:xfrm rot="20536597">
            <a:off x="7508930" y="4504247"/>
            <a:ext cx="557771" cy="16544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9-03 at 10.54.2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793749" y="201026"/>
            <a:ext cx="10773730" cy="5925137"/>
          </a:xfrm>
        </p:spPr>
      </p:pic>
    </p:spTree>
    <p:extLst>
      <p:ext uri="{BB962C8B-B14F-4D97-AF65-F5344CB8AC3E}">
        <p14:creationId xmlns:p14="http://schemas.microsoft.com/office/powerpoint/2010/main" val="23042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The Orange Personal Math Trainer (PMT) has 2 example questions based on the lesson</a:t>
            </a:r>
            <a:endParaRPr lang="en-US" sz="3800" dirty="0"/>
          </a:p>
        </p:txBody>
      </p:sp>
      <p:pic>
        <p:nvPicPr>
          <p:cNvPr id="4" name="Content Placeholder 3" descr="Screen Shot 2015-09-03 at 10.54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699258" y="1343505"/>
            <a:ext cx="10027057" cy="5514495"/>
          </a:xfrm>
        </p:spPr>
      </p:pic>
    </p:spTree>
    <p:extLst>
      <p:ext uri="{BB962C8B-B14F-4D97-AF65-F5344CB8AC3E}">
        <p14:creationId xmlns:p14="http://schemas.microsoft.com/office/powerpoint/2010/main" val="7214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63" y="-50136"/>
            <a:ext cx="9027037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Red PMT has 15-20 practice questions. Sometimes, this is HW.</a:t>
            </a:r>
            <a:endParaRPr lang="en-US" dirty="0"/>
          </a:p>
        </p:txBody>
      </p:sp>
      <p:pic>
        <p:nvPicPr>
          <p:cNvPr id="4" name="Content Placeholder 3" descr="Screen Shot 2015-09-03 at 10.54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256682" y="1253366"/>
            <a:ext cx="10216174" cy="5618502"/>
          </a:xfrm>
        </p:spPr>
      </p:pic>
    </p:spTree>
    <p:extLst>
      <p:ext uri="{BB962C8B-B14F-4D97-AF65-F5344CB8AC3E}">
        <p14:creationId xmlns:p14="http://schemas.microsoft.com/office/powerpoint/2010/main" val="13744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3F91314E237741B30DABFE073300AC" ma:contentTypeVersion="13" ma:contentTypeDescription="Create a new document." ma:contentTypeScope="" ma:versionID="602f6fca3593946e07b4684aed7f71ec">
  <xsd:schema xmlns:xsd="http://www.w3.org/2001/XMLSchema" xmlns:xs="http://www.w3.org/2001/XMLSchema" xmlns:p="http://schemas.microsoft.com/office/2006/metadata/properties" xmlns:ns3="f998a6a7-84d9-4a26-a0b5-9cad52bdb84c" xmlns:ns4="8db9b210-4ceb-41a2-ab40-1404554655ba" targetNamespace="http://schemas.microsoft.com/office/2006/metadata/properties" ma:root="true" ma:fieldsID="e32c21c5289b5999d46ea22872a8d509" ns3:_="" ns4:_="">
    <xsd:import namespace="f998a6a7-84d9-4a26-a0b5-9cad52bdb84c"/>
    <xsd:import namespace="8db9b210-4ceb-41a2-ab40-1404554655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8a6a7-84d9-4a26-a0b5-9cad52bdb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9b210-4ceb-41a2-ab40-1404554655b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4B50FC-7F6E-4E92-913C-BE240369D9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98a6a7-84d9-4a26-a0b5-9cad52bdb84c"/>
    <ds:schemaRef ds:uri="8db9b210-4ceb-41a2-ab40-1404554655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220B64-A1B9-425D-8949-81F7BAC5B1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3F5DBF-9565-4132-BCB4-78A532795A7B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db9b210-4ceb-41a2-ab40-1404554655ba"/>
    <ds:schemaRef ds:uri="http://purl.org/dc/elements/1.1/"/>
    <ds:schemaRef ds:uri="http://schemas.microsoft.com/office/2006/documentManagement/types"/>
    <ds:schemaRef ds:uri="f998a6a7-84d9-4a26-a0b5-9cad52bdb84c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210</Words>
  <Application>Microsoft Office PowerPoint</Application>
  <PresentationFormat>On-screen Show (4:3)</PresentationFormat>
  <Paragraphs>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MY.HRW.COM</vt:lpstr>
      <vt:lpstr>The Dashboard</vt:lpstr>
      <vt:lpstr>Click “Interactive Student Edition” for instructional videos and Personal Math Trainer</vt:lpstr>
      <vt:lpstr>Next choose the unit, module and lesson</vt:lpstr>
      <vt:lpstr>A new window will open</vt:lpstr>
      <vt:lpstr>Click the big arrow to get to the next examples/videos</vt:lpstr>
      <vt:lpstr>PowerPoint Presentation</vt:lpstr>
      <vt:lpstr>The Orange Personal Math Trainer (PMT) has 2 example questions based on the lesson</vt:lpstr>
      <vt:lpstr>The Red PMT has 15-20 practice questions. Sometimes, this is HW.</vt:lpstr>
      <vt:lpstr>Let’s check out the “Student Online Edition” next. It’s on the Dashboard.</vt:lpstr>
      <vt:lpstr>Enter desired page number here. Every textbook page is available!</vt:lpstr>
      <vt:lpstr>My Assignments Click “Start.”  A new window will open with the questions.</vt:lpstr>
      <vt:lpstr>Troubleshooting  “pop up blocker” settings</vt:lpstr>
      <vt:lpstr>In Chrome</vt:lpstr>
      <vt:lpstr>Go to Settings</vt:lpstr>
      <vt:lpstr>Scroll to the bottom click “Advanced Settings”   Click “Content Settings” under “Privacy” </vt:lpstr>
      <vt:lpstr>Find “Pop-ups” Click “Manage exceptions”</vt:lpstr>
      <vt:lpstr>Type my.hrw.com in the list  and click “done” </vt:lpstr>
      <vt:lpstr>In Mozilla Firefox Go to settings  Preferences</vt:lpstr>
      <vt:lpstr>Make sure new windows open in a new tab</vt:lpstr>
      <vt:lpstr>If it still won’t open…</vt:lpstr>
      <vt:lpstr>On iPads and iphones</vt:lpstr>
      <vt:lpstr>In Safari Go to “Preferences”</vt:lpstr>
      <vt:lpstr>Click “Security” Disable “Block pop-up windows”</vt:lpstr>
      <vt:lpstr>If you receive this error, simply log back in from Launchpad</vt:lpstr>
      <vt:lpstr>I hope this is helpful! Email me with any other questions.   manuega@boe.Richmond.k12.ga.us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Redfern</dc:creator>
  <cp:lastModifiedBy>Manuel, Gabriel</cp:lastModifiedBy>
  <cp:revision>15</cp:revision>
  <dcterms:created xsi:type="dcterms:W3CDTF">2015-09-03T17:55:30Z</dcterms:created>
  <dcterms:modified xsi:type="dcterms:W3CDTF">2020-10-19T17:01:28Z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0x010100263F91314E237741B30DABFE073300AC</vt:lpwstr>
  </property>
</Properties>
</file>